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3" r:id="rId1"/>
  </p:sldMasterIdLst>
  <p:sldIdLst>
    <p:sldId id="256" r:id="rId2"/>
    <p:sldId id="273" r:id="rId3"/>
    <p:sldId id="263" r:id="rId4"/>
    <p:sldId id="274" r:id="rId5"/>
    <p:sldId id="309" r:id="rId6"/>
    <p:sldId id="310" r:id="rId7"/>
    <p:sldId id="311" r:id="rId8"/>
    <p:sldId id="328" r:id="rId9"/>
    <p:sldId id="329" r:id="rId10"/>
    <p:sldId id="314" r:id="rId11"/>
    <p:sldId id="315" r:id="rId12"/>
    <p:sldId id="330" r:id="rId13"/>
    <p:sldId id="331" r:id="rId14"/>
    <p:sldId id="318" r:id="rId15"/>
    <p:sldId id="319" r:id="rId16"/>
    <p:sldId id="332" r:id="rId17"/>
    <p:sldId id="333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5" d="100"/>
          <a:sy n="65" d="100"/>
        </p:scale>
        <p:origin x="66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9/24/2020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785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242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7139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553394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5673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6334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9698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69177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337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135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375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580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730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386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889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060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506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0533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96" r:id="rId13"/>
    <p:sldLayoutId id="2147483697" r:id="rId14"/>
    <p:sldLayoutId id="2147483698" r:id="rId15"/>
    <p:sldLayoutId id="2147483699" r:id="rId16"/>
    <p:sldLayoutId id="2147483700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9218" y="1442598"/>
            <a:ext cx="10873564" cy="2434856"/>
          </a:xfrm>
        </p:spPr>
        <p:txBody>
          <a:bodyPr/>
          <a:lstStyle/>
          <a:p>
            <a:pPr algn="ctr"/>
            <a:r>
              <a:rPr lang="zh-TW" altLang="en-US" sz="6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當肅靜</a:t>
            </a:r>
            <a:br>
              <a:rPr lang="en-PH" altLang="zh-TW" sz="4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4000" b="1" dirty="0">
                <a:solidFill>
                  <a:schemeClr val="bg1"/>
                </a:solidFill>
                <a:latin typeface="Candara" panose="020E0502030303020204" pitchFamily="34" charset="0"/>
              </a:rPr>
              <a:t>be silent</a:t>
            </a:r>
            <a:endParaRPr lang="en-US" sz="4000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9056" y="170121"/>
            <a:ext cx="10218072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3.</a:t>
            </a:r>
            <a:r>
              <a:rPr lang="zh-TW" altLang="en-US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當肅靜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當肅靜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siok-cheng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siok-cheng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用謙卑祈求</a:t>
            </a:r>
            <a:r>
              <a:rPr lang="en-PH" altLang="zh-TW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;</a:t>
            </a: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khiam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-pi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;</a:t>
            </a:r>
            <a:endParaRPr lang="en-PH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3.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Be silent, be silent,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In prayer humbly ask;</a:t>
            </a:r>
          </a:p>
        </p:txBody>
      </p:sp>
    </p:spTree>
    <p:extLst>
      <p:ext uri="{BB962C8B-B14F-4D97-AF65-F5344CB8AC3E}">
        <p14:creationId xmlns:p14="http://schemas.microsoft.com/office/powerpoint/2010/main" val="28882956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9804" y="0"/>
            <a:ext cx="10512391" cy="660281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宛埃田的快樂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Na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Ai-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tian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e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khoai-lok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此時會承受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  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Chit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seng-siu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endParaRPr lang="en-PH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altLang="zh-TW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As in Eden’s garden,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Its joys now hold fast.</a:t>
            </a:r>
          </a:p>
        </p:txBody>
      </p:sp>
    </p:spTree>
    <p:extLst>
      <p:ext uri="{BB962C8B-B14F-4D97-AF65-F5344CB8AC3E}">
        <p14:creationId xmlns:p14="http://schemas.microsoft.com/office/powerpoint/2010/main" val="35061463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4229" y="0"/>
            <a:ext cx="10218072" cy="657092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altLang="zh-TW" sz="43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3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sz="43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PH" altLang="zh-TW" sz="43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輕步行躡足行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Khin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-po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</a:t>
            </a:r>
            <a:r>
              <a:rPr lang="en-PH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liam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-kha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</a:t>
            </a:r>
            <a:r>
              <a:rPr lang="en-PH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上主是在此</a:t>
            </a:r>
            <a:r>
              <a:rPr lang="en-PH" altLang="zh-TW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;</a:t>
            </a: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-Chu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chia;</a:t>
            </a:r>
            <a:endParaRPr lang="en-PH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1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Tread softly, tread softly,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The Master is here,</a:t>
            </a:r>
          </a:p>
        </p:txBody>
      </p:sp>
    </p:spTree>
    <p:extLst>
      <p:ext uri="{BB962C8B-B14F-4D97-AF65-F5344CB8AC3E}">
        <p14:creationId xmlns:p14="http://schemas.microsoft.com/office/powerpoint/2010/main" val="28648550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6540" y="287080"/>
            <a:ext cx="10218072" cy="65709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輕步行躡足行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Khin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-po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</a:t>
            </a:r>
            <a:r>
              <a:rPr lang="en-PH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liam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-kha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</a:t>
            </a:r>
            <a:r>
              <a:rPr lang="en-PH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祂召應該聽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tiau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-kai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PH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endParaRPr lang="en-PH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1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Tread softly, tread softly,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He bids us draw near.</a:t>
            </a:r>
          </a:p>
        </p:txBody>
      </p:sp>
    </p:spTree>
    <p:extLst>
      <p:ext uri="{BB962C8B-B14F-4D97-AF65-F5344CB8AC3E}">
        <p14:creationId xmlns:p14="http://schemas.microsoft.com/office/powerpoint/2010/main" val="8863610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6540" y="340242"/>
            <a:ext cx="10218072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4.</a:t>
            </a:r>
            <a:r>
              <a:rPr lang="zh-TW" altLang="en-US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當肅靜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當肅靜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siok-cheng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siok-cheng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主至聖至大</a:t>
            </a:r>
            <a:r>
              <a:rPr lang="en-PH" altLang="zh-TW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;</a:t>
            </a: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 chi-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chi-toa;</a:t>
            </a:r>
            <a:endParaRPr lang="en-PH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4.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Be silent, and worship 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the High Holy one.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73294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2221" y="255181"/>
            <a:ext cx="10512391" cy="660281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身整齊心誠敬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Sin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cheng-choe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sim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seng-keng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欣慕耶和華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   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Him-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la-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ho-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endParaRPr lang="en-PH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altLang="zh-TW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In awe truly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rev’rence</a:t>
            </a:r>
            <a:endParaRPr lang="en-US" altLang="zh-TW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Jehovah’s great name.</a:t>
            </a:r>
          </a:p>
        </p:txBody>
      </p:sp>
    </p:spTree>
    <p:extLst>
      <p:ext uri="{BB962C8B-B14F-4D97-AF65-F5344CB8AC3E}">
        <p14:creationId xmlns:p14="http://schemas.microsoft.com/office/powerpoint/2010/main" val="38329817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6964" y="0"/>
            <a:ext cx="10218072" cy="657092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altLang="zh-TW" sz="43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3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sz="43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PH" altLang="zh-TW" sz="43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輕步行躡足行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Khin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-po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</a:t>
            </a:r>
            <a:r>
              <a:rPr lang="en-PH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liam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-kha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</a:t>
            </a:r>
            <a:r>
              <a:rPr lang="en-PH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上主是在此</a:t>
            </a:r>
            <a:r>
              <a:rPr lang="en-PH" altLang="zh-TW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;</a:t>
            </a:r>
          </a:p>
          <a:p>
            <a:pPr marL="0" indent="0" algn="ctr">
              <a:buNone/>
            </a:pP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-Chu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-chia;</a:t>
            </a:r>
            <a:endParaRPr lang="en-PH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1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Tread softly, tread softly,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The Master is here,</a:t>
            </a:r>
          </a:p>
        </p:txBody>
      </p:sp>
    </p:spTree>
    <p:extLst>
      <p:ext uri="{BB962C8B-B14F-4D97-AF65-F5344CB8AC3E}">
        <p14:creationId xmlns:p14="http://schemas.microsoft.com/office/powerpoint/2010/main" val="36025354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6964" y="143540"/>
            <a:ext cx="10218072" cy="65709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輕步行躡足行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Khin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-po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</a:t>
            </a:r>
            <a:r>
              <a:rPr lang="en-PH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liam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-kha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</a:t>
            </a:r>
            <a:r>
              <a:rPr lang="en-PH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祂召應該聽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tiau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-kai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PH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endParaRPr lang="en-PH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1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Tread softly, tread softly,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He bids us draw near.</a:t>
            </a:r>
          </a:p>
        </p:txBody>
      </p:sp>
    </p:spTree>
    <p:extLst>
      <p:ext uri="{BB962C8B-B14F-4D97-AF65-F5344CB8AC3E}">
        <p14:creationId xmlns:p14="http://schemas.microsoft.com/office/powerpoint/2010/main" val="28998905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6540" y="340242"/>
            <a:ext cx="10218072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</a:t>
            </a:r>
            <a:r>
              <a:rPr lang="zh-TW" altLang="en-US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當肅靜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當肅靜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siok-cheng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siok-cheng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小心來敬畏</a:t>
            </a:r>
            <a:r>
              <a:rPr lang="en-PH" altLang="zh-TW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;</a:t>
            </a:r>
          </a:p>
          <a:p>
            <a:pPr marL="0" indent="0" algn="ctr">
              <a:buNone/>
            </a:pP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-sim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keng-ui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;</a:t>
            </a: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1.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Be silent, be silent,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A whisper is heard,</a:t>
            </a:r>
          </a:p>
        </p:txBody>
      </p:sp>
    </p:spTree>
    <p:extLst>
      <p:ext uri="{BB962C8B-B14F-4D97-AF65-F5344CB8AC3E}">
        <p14:creationId xmlns:p14="http://schemas.microsoft.com/office/powerpoint/2010/main" val="3647349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2221" y="255181"/>
            <a:ext cx="10512391" cy="660281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當肅靜注神聽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siok-cheng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chu-sin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各句真寶貴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 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Tak-ku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chin po-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kui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endParaRPr lang="en-PH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altLang="zh-TW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Be silent, and listen,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O treasure each word.</a:t>
            </a:r>
          </a:p>
        </p:txBody>
      </p:sp>
    </p:spTree>
    <p:extLst>
      <p:ext uri="{BB962C8B-B14F-4D97-AF65-F5344CB8AC3E}">
        <p14:creationId xmlns:p14="http://schemas.microsoft.com/office/powerpoint/2010/main" val="1779519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4811" y="0"/>
            <a:ext cx="10218072" cy="657092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altLang="zh-TW" sz="43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3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sz="43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PH" altLang="zh-TW" sz="43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輕步行躡足行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Khin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-po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</a:t>
            </a:r>
            <a:r>
              <a:rPr lang="en-PH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liam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-kha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</a:t>
            </a:r>
            <a:r>
              <a:rPr lang="en-PH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上主是在此</a:t>
            </a:r>
            <a:r>
              <a:rPr lang="en-PH" altLang="zh-TW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;</a:t>
            </a: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-Chu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chia;</a:t>
            </a:r>
            <a:endParaRPr lang="en-PH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1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Tread softly, tread softly,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The Master is here,</a:t>
            </a:r>
          </a:p>
        </p:txBody>
      </p:sp>
    </p:spTree>
    <p:extLst>
      <p:ext uri="{BB962C8B-B14F-4D97-AF65-F5344CB8AC3E}">
        <p14:creationId xmlns:p14="http://schemas.microsoft.com/office/powerpoint/2010/main" val="22971941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6540" y="287080"/>
            <a:ext cx="10218072" cy="65709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輕步行躡足行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Khin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-po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</a:t>
            </a:r>
            <a:r>
              <a:rPr lang="en-PH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liam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-kha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</a:t>
            </a:r>
            <a:r>
              <a:rPr lang="en-PH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祂召應該聽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tiau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-kai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PH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endParaRPr lang="en-PH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1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Tread softly, tread softly,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He bids us draw near.</a:t>
            </a:r>
          </a:p>
        </p:txBody>
      </p:sp>
    </p:spTree>
    <p:extLst>
      <p:ext uri="{BB962C8B-B14F-4D97-AF65-F5344CB8AC3E}">
        <p14:creationId xmlns:p14="http://schemas.microsoft.com/office/powerpoint/2010/main" val="39634260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6540" y="340242"/>
            <a:ext cx="10218072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</a:t>
            </a:r>
            <a:r>
              <a:rPr lang="zh-TW" altLang="en-US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當肅靜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當肅靜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siok-cheng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siok-cheng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此處是聖所</a:t>
            </a:r>
            <a:r>
              <a:rPr lang="en-PH" altLang="zh-TW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;</a:t>
            </a: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 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Chit –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ui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so;</a:t>
            </a:r>
          </a:p>
          <a:p>
            <a:pPr marL="0" indent="0" algn="ctr">
              <a:buNone/>
            </a:pPr>
            <a:endParaRPr lang="en-US" sz="20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2.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Be silent, be silent,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We tread sacred ground;</a:t>
            </a:r>
          </a:p>
        </p:txBody>
      </p:sp>
    </p:spTree>
    <p:extLst>
      <p:ext uri="{BB962C8B-B14F-4D97-AF65-F5344CB8AC3E}">
        <p14:creationId xmlns:p14="http://schemas.microsoft.com/office/powerpoint/2010/main" val="19622631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2221" y="255181"/>
            <a:ext cx="10512391" cy="660281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講台上所播揚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Kang-tai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teng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so po-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iong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是生命的路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    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oah-mia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lo.</a:t>
            </a:r>
            <a:endParaRPr lang="en-PH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altLang="zh-TW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In accents here spoken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  <a:endParaRPr lang="en-US" altLang="zh-TW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The true life is found.</a:t>
            </a:r>
          </a:p>
        </p:txBody>
      </p:sp>
    </p:spTree>
    <p:extLst>
      <p:ext uri="{BB962C8B-B14F-4D97-AF65-F5344CB8AC3E}">
        <p14:creationId xmlns:p14="http://schemas.microsoft.com/office/powerpoint/2010/main" val="24174639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6964" y="143540"/>
            <a:ext cx="10218072" cy="657092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altLang="zh-TW" sz="43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3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sz="43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PH" altLang="zh-TW" sz="43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輕步行躡足行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Khin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-po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</a:t>
            </a:r>
            <a:r>
              <a:rPr lang="en-PH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liam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-kha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</a:t>
            </a:r>
            <a:r>
              <a:rPr lang="en-PH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上主是在此</a:t>
            </a:r>
            <a:r>
              <a:rPr lang="en-PH" altLang="zh-TW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;</a:t>
            </a: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-Chu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-chia;</a:t>
            </a:r>
            <a:endParaRPr lang="en-PH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1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Tread softly, tread softly,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The Master is here,</a:t>
            </a:r>
          </a:p>
        </p:txBody>
      </p:sp>
    </p:spTree>
    <p:extLst>
      <p:ext uri="{BB962C8B-B14F-4D97-AF65-F5344CB8AC3E}">
        <p14:creationId xmlns:p14="http://schemas.microsoft.com/office/powerpoint/2010/main" val="18996912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7044" y="143540"/>
            <a:ext cx="10218072" cy="65709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輕步行躡足行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Khin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-po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</a:t>
            </a:r>
            <a:r>
              <a:rPr lang="en-PH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liam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-kha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</a:t>
            </a:r>
            <a:r>
              <a:rPr lang="en-PH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祂召應該聽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tiau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-kai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PH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endParaRPr lang="en-PH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1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Tread softly, tread softly,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He bids us draw near.</a:t>
            </a:r>
          </a:p>
        </p:txBody>
      </p:sp>
    </p:spTree>
    <p:extLst>
      <p:ext uri="{BB962C8B-B14F-4D97-AF65-F5344CB8AC3E}">
        <p14:creationId xmlns:p14="http://schemas.microsoft.com/office/powerpoint/2010/main" val="22350679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1860</TotalTime>
  <Words>599</Words>
  <Application>Microsoft Office PowerPoint</Application>
  <PresentationFormat>Widescreen</PresentationFormat>
  <Paragraphs>117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DFKai-SB</vt:lpstr>
      <vt:lpstr>Arial</vt:lpstr>
      <vt:lpstr>Candara</vt:lpstr>
      <vt:lpstr>Tw Cen MT</vt:lpstr>
      <vt:lpstr>Circuit</vt:lpstr>
      <vt:lpstr>當肅靜 be silent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249</cp:revision>
  <dcterms:created xsi:type="dcterms:W3CDTF">2020-01-10T06:25:13Z</dcterms:created>
  <dcterms:modified xsi:type="dcterms:W3CDTF">2020-09-24T06:35:43Z</dcterms:modified>
</cp:coreProperties>
</file>